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handoutMasterIdLst>
    <p:handoutMasterId r:id="rId6"/>
  </p:handoutMasterIdLst>
  <p:sldIdLst>
    <p:sldId id="261" r:id="rId5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40" userDrawn="1">
          <p15:clr>
            <a:srgbClr val="A4A3A4"/>
          </p15:clr>
        </p15:guide>
        <p15:guide id="3" orient="horz" pos="6339" userDrawn="1">
          <p15:clr>
            <a:srgbClr val="A4A3A4"/>
          </p15:clr>
        </p15:guide>
        <p15:guide id="4" pos="439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5B0"/>
    <a:srgbClr val="E4352D"/>
    <a:srgbClr val="00B1EB"/>
    <a:srgbClr val="08B0A0"/>
    <a:srgbClr val="E63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6346"/>
  </p:normalViewPr>
  <p:slideViewPr>
    <p:cSldViewPr snapToGrid="0" snapToObjects="1">
      <p:cViewPr>
        <p:scale>
          <a:sx n="80" d="100"/>
          <a:sy n="80" d="100"/>
        </p:scale>
        <p:origin x="1410" y="-1281"/>
      </p:cViewPr>
      <p:guideLst>
        <p:guide pos="340"/>
        <p:guide orient="horz" pos="6339"/>
        <p:guide pos="439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CB04C77-6AB1-694A-8619-1CC2FF880F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CC45F53-0792-7D4A-8BC6-7C1B389903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CE2A8-A121-684C-B7C5-9E9D3B59363F}" type="datetimeFigureOut">
              <a:t>2020-02-03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9B8402D-71FD-B745-8A49-4E3EE7448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7ED1C02-8769-ED47-AEB8-35E0C725BB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F5D28-3913-264E-AB5F-80C4236721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97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F6242A-082C-F64F-BDCB-189D9BFDCA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976" y="4507518"/>
            <a:ext cx="3090623" cy="56315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 indent="0">
              <a:buFont typeface="Arial" panose="020B0604020202020204" pitchFamily="34" charset="0"/>
              <a:buNone/>
              <a:tabLst/>
              <a:defRPr sz="1100" b="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5934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3901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11869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FFFE0865-AAEC-B34E-985E-7E82F49733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849" y="4507519"/>
            <a:ext cx="3090623" cy="730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5934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3901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11869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F03E9D6F-2B57-4546-91FB-2D39573B3B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0"/>
            <a:ext cx="7559675" cy="4107273"/>
          </a:xfrm>
          <a:prstGeom prst="rect">
            <a:avLst/>
          </a:prstGeom>
          <a:noFill/>
          <a:ln>
            <a:noFill/>
          </a:ln>
        </p:spPr>
        <p:txBody>
          <a:bodyPr anchor="ctr" anchorCtr="0"/>
          <a:lstStyle>
            <a:lvl1pPr marL="0" indent="0" algn="ctr">
              <a:buNone/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13" name="Platshållare för text 7">
            <a:extLst>
              <a:ext uri="{FF2B5EF4-FFF2-40B4-BE49-F238E27FC236}">
                <a16:creationId xmlns:a16="http://schemas.microsoft.com/office/drawing/2014/main" id="{F2EE026A-EDC9-9D4C-96C0-80D3FE3DAC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1849" y="5331389"/>
            <a:ext cx="3090623" cy="2761317"/>
          </a:xfrm>
          <a:prstGeom prst="rect">
            <a:avLst/>
          </a:prstGeom>
          <a:solidFill>
            <a:srgbClr val="08B0A0"/>
          </a:solidFill>
        </p:spPr>
        <p:txBody>
          <a:bodyPr lIns="180000" tIns="180000" rIns="180000" bIns="18000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5934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3901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11869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A8F5A3C7-ECDB-C049-A107-4BE7B23139F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01849" y="8262848"/>
            <a:ext cx="3090623" cy="7308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270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55934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133901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11869" indent="0">
              <a:buFont typeface="Arial" panose="020B0604020202020204" pitchFamily="34" charset="0"/>
              <a:buNone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3368257"/>
            <a:ext cx="6425724" cy="60764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3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54E7F406-C87F-9D43-A665-00D872396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9469"/>
          <a:stretch/>
        </p:blipFill>
        <p:spPr>
          <a:xfrm rot="5400000">
            <a:off x="971076" y="-437919"/>
            <a:ext cx="3063965" cy="3939806"/>
          </a:xfrm>
          <a:prstGeom prst="rect">
            <a:avLst/>
          </a:prstGeom>
        </p:spPr>
      </p:pic>
      <p:pic>
        <p:nvPicPr>
          <p:cNvPr id="12" name="Bildobjekt 1">
            <a:extLst>
              <a:ext uri="{FF2B5EF4-FFF2-40B4-BE49-F238E27FC236}">
                <a16:creationId xmlns:a16="http://schemas.microsoft.com/office/drawing/2014/main" id="{47DA95A3-E9E0-4AE1-80EA-314AF9BDB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18833" y="9615660"/>
            <a:ext cx="1273867" cy="5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46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1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67" userDrawn="1">
          <p15:clr>
            <a:srgbClr val="F26B43"/>
          </p15:clr>
        </p15:guide>
        <p15:guide id="2" pos="23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ia.Bergknut@rfsisu.s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BFE411B-AEAD-8942-B76D-CA76746BDF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6976" y="4507518"/>
            <a:ext cx="3090623" cy="5592717"/>
          </a:xfrm>
        </p:spPr>
        <p:txBody>
          <a:bodyPr/>
          <a:lstStyle/>
          <a:p>
            <a:r>
              <a:rPr lang="sv-SE" sz="1200" b="1" dirty="0"/>
              <a:t>Välkommen till ”Föreningshjälpen”, </a:t>
            </a:r>
          </a:p>
          <a:p>
            <a:r>
              <a:rPr lang="sv-SE" sz="1200" b="1" dirty="0"/>
              <a:t>RF-SISU Skåne och representant från respektive kommun finns på plats nära dig och din förening för att svara på frågor och hjälpa er vidare.</a:t>
            </a:r>
          </a:p>
          <a:p>
            <a:endParaRPr lang="sv-SE" sz="1200" dirty="0"/>
          </a:p>
          <a:p>
            <a:r>
              <a:rPr lang="sv-SE" sz="1200" dirty="0"/>
              <a:t>Under våren kommer idrottskonsulenter från RF-SISU Skåne tillsammans med respektive kommun finnas på plats i din kommun för att på ett enkelt sätt kunna mötas och hjälpa er föreningar/ledare med era frågor och funderingar.</a:t>
            </a:r>
          </a:p>
          <a:p>
            <a:endParaRPr lang="sv-SE" sz="1200" dirty="0"/>
          </a:p>
          <a:p>
            <a:r>
              <a:rPr lang="sv-SE" sz="1200" b="1" dirty="0" err="1"/>
              <a:t>IdrottOnline</a:t>
            </a:r>
            <a:r>
              <a:rPr lang="sv-SE" sz="1200" b="1" dirty="0"/>
              <a:t> workshop</a:t>
            </a:r>
          </a:p>
          <a:p>
            <a:r>
              <a:rPr lang="sv-SE" sz="1200" dirty="0"/>
              <a:t>Vår expert på </a:t>
            </a:r>
            <a:r>
              <a:rPr lang="sv-SE" sz="1200" dirty="0" err="1"/>
              <a:t>IdrottOnline</a:t>
            </a:r>
            <a:r>
              <a:rPr lang="sv-SE" sz="1200" dirty="0"/>
              <a:t>, Pia Bergknut, kommer att vara på plats vid alla tillfällena och hjälpa er med framförallt digital närvarorapportering, som kommer vara ett krav från och med 1 juli 2020. </a:t>
            </a:r>
          </a:p>
          <a:p>
            <a:endParaRPr lang="sv-SE" sz="1200" dirty="0"/>
          </a:p>
          <a:p>
            <a:r>
              <a:rPr lang="sv-SE" sz="1200" b="1" dirty="0"/>
              <a:t>Övrigt</a:t>
            </a:r>
          </a:p>
          <a:p>
            <a:r>
              <a:rPr lang="sv-SE" sz="1200" dirty="0"/>
              <a:t>Vi kommer vara på plats för att kunna svara på frågor kring barn- och ungdomsidrott, föreningsjuridik, ekonomiska bidrag till verksamhet och anläggningar, utbildningar eller om ni bara vill komma och prata förutsättningslöst, vi kommer finnas på plats för er!</a:t>
            </a:r>
          </a:p>
          <a:p>
            <a:endParaRPr lang="sv-SE" sz="1200" dirty="0"/>
          </a:p>
          <a:p>
            <a:r>
              <a:rPr lang="sv-SE" sz="1200" dirty="0"/>
              <a:t>Det är </a:t>
            </a:r>
            <a:r>
              <a:rPr lang="sv-SE" sz="1200" dirty="0" err="1"/>
              <a:t>Drop</a:t>
            </a:r>
            <a:r>
              <a:rPr lang="sv-SE" sz="1200" dirty="0"/>
              <a:t>-in under den här kvällen, vilket betyder att ni inte behöver vara på plats från kl. 16. Vi vill dock att ni anmäler att ni har för avsikt att komma!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DDCB1D-769B-404B-8A21-A5FCFD444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01849" y="4507519"/>
            <a:ext cx="3090623" cy="399163"/>
          </a:xfrm>
        </p:spPr>
        <p:txBody>
          <a:bodyPr/>
          <a:lstStyle/>
          <a:p>
            <a:pPr lvl="1"/>
            <a:r>
              <a:rPr lang="en-US" sz="1550" b="1" dirty="0" err="1"/>
              <a:t>Tid</a:t>
            </a:r>
            <a:r>
              <a:rPr lang="en-US" sz="1550" b="1" dirty="0"/>
              <a:t>, datum &amp; plats</a:t>
            </a:r>
          </a:p>
        </p:txBody>
      </p:sp>
      <p:pic>
        <p:nvPicPr>
          <p:cNvPr id="9" name="Platshållare för bild 8">
            <a:extLst>
              <a:ext uri="{FF2B5EF4-FFF2-40B4-BE49-F238E27FC236}">
                <a16:creationId xmlns:a16="http://schemas.microsoft.com/office/drawing/2014/main" id="{DCEDC6FE-F2F6-FB49-8968-D6D5AA61E2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5276" b="10551"/>
          <a:stretch/>
        </p:blipFill>
        <p:spPr>
          <a:xfrm>
            <a:off x="1" y="24983"/>
            <a:ext cx="7559674" cy="4241708"/>
          </a:xfrm>
        </p:spPr>
      </p:pic>
      <p:sp>
        <p:nvSpPr>
          <p:cNvPr id="31" name="Platshållare för text 30">
            <a:extLst>
              <a:ext uri="{FF2B5EF4-FFF2-40B4-BE49-F238E27FC236}">
                <a16:creationId xmlns:a16="http://schemas.microsoft.com/office/drawing/2014/main" id="{F68DB4B7-A41A-0C41-886E-FAA1D2D5B4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20885" y="4934195"/>
            <a:ext cx="3090623" cy="2479112"/>
          </a:xfrm>
        </p:spPr>
        <p:txBody>
          <a:bodyPr/>
          <a:lstStyle/>
          <a:p>
            <a:r>
              <a:rPr lang="en-US" dirty="0"/>
              <a:t>Bromölla kommun, </a:t>
            </a:r>
            <a:r>
              <a:rPr lang="en-US" dirty="0" err="1"/>
              <a:t>Sparbankshallen</a:t>
            </a:r>
            <a:br>
              <a:rPr lang="en-US" b="0" dirty="0"/>
            </a:br>
            <a:r>
              <a:rPr lang="en-US" b="0" dirty="0" err="1"/>
              <a:t>Onsdagen</a:t>
            </a:r>
            <a:r>
              <a:rPr lang="en-US" b="0" dirty="0"/>
              <a:t> den 4 mars kl. 16-19 </a:t>
            </a:r>
            <a:endParaRPr lang="en-US" b="0" u="sng" dirty="0"/>
          </a:p>
          <a:p>
            <a:endParaRPr lang="en-US" b="0" dirty="0"/>
          </a:p>
          <a:p>
            <a:r>
              <a:rPr lang="en-US" dirty="0" err="1"/>
              <a:t>Osby</a:t>
            </a:r>
            <a:r>
              <a:rPr lang="en-US" dirty="0"/>
              <a:t> kommun, </a:t>
            </a:r>
            <a:r>
              <a:rPr lang="en-US" dirty="0" err="1"/>
              <a:t>Väktaren</a:t>
            </a:r>
            <a:br>
              <a:rPr lang="en-US" b="0" dirty="0"/>
            </a:br>
            <a:r>
              <a:rPr lang="en-US" b="0" dirty="0" err="1"/>
              <a:t>Tisdagen</a:t>
            </a:r>
            <a:r>
              <a:rPr lang="en-US" b="0" dirty="0"/>
              <a:t> den 10 mars kl. 16-19</a:t>
            </a:r>
            <a:endParaRPr lang="en-US" b="0" u="sng" dirty="0"/>
          </a:p>
          <a:p>
            <a:endParaRPr lang="en-US" b="0" dirty="0"/>
          </a:p>
          <a:p>
            <a:r>
              <a:rPr lang="en-US" dirty="0"/>
              <a:t>Hässleholms kommun, T4 </a:t>
            </a:r>
            <a:r>
              <a:rPr lang="en-US" dirty="0" err="1"/>
              <a:t>samlingssal</a:t>
            </a:r>
            <a:br>
              <a:rPr lang="en-US" b="0" dirty="0"/>
            </a:br>
            <a:r>
              <a:rPr lang="en-US" b="0" dirty="0" err="1"/>
              <a:t>Torsdagen</a:t>
            </a:r>
            <a:r>
              <a:rPr lang="en-US" b="0" dirty="0"/>
              <a:t> den 16 April kl. 16-19</a:t>
            </a:r>
          </a:p>
          <a:p>
            <a:endParaRPr lang="en-US" b="0" dirty="0"/>
          </a:p>
          <a:p>
            <a:r>
              <a:rPr lang="en-US" dirty="0"/>
              <a:t>Kristianstad kommun, </a:t>
            </a:r>
            <a:r>
              <a:rPr lang="en-US" dirty="0" err="1"/>
              <a:t>Fotbollsarenan</a:t>
            </a:r>
            <a:br>
              <a:rPr lang="en-US" b="0" dirty="0"/>
            </a:br>
            <a:r>
              <a:rPr lang="en-US" b="0" dirty="0" err="1"/>
              <a:t>Onsdagen</a:t>
            </a:r>
            <a:r>
              <a:rPr lang="en-US" b="0" dirty="0"/>
              <a:t> den 6 </a:t>
            </a:r>
            <a:r>
              <a:rPr lang="en-US" b="0" dirty="0" err="1"/>
              <a:t>maj</a:t>
            </a:r>
            <a:r>
              <a:rPr lang="en-US" b="0" dirty="0"/>
              <a:t> kl. 16-19</a:t>
            </a:r>
            <a:endParaRPr lang="en-US" b="0" u="sng" dirty="0"/>
          </a:p>
          <a:p>
            <a:endParaRPr lang="en-US" b="0" u="sng" dirty="0"/>
          </a:p>
          <a:p>
            <a:r>
              <a:rPr lang="en-US" dirty="0"/>
              <a:t>Östra Göinge kommun, Vita </a:t>
            </a:r>
            <a:r>
              <a:rPr lang="en-US" dirty="0" err="1"/>
              <a:t>skolan</a:t>
            </a:r>
            <a:endParaRPr lang="en-US" dirty="0"/>
          </a:p>
          <a:p>
            <a:r>
              <a:rPr lang="en-US" b="0" dirty="0" err="1"/>
              <a:t>Torsdagen</a:t>
            </a:r>
            <a:r>
              <a:rPr lang="en-US" b="0" dirty="0"/>
              <a:t> den 4 </a:t>
            </a:r>
            <a:r>
              <a:rPr lang="en-US" b="0" dirty="0" err="1"/>
              <a:t>juni</a:t>
            </a:r>
            <a:r>
              <a:rPr lang="en-US" b="0" dirty="0"/>
              <a:t> kl. 16-19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F79F098-7AB1-6F44-8052-EE867C5AE1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820886" y="8053298"/>
            <a:ext cx="3090623" cy="1595527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► </a:t>
            </a:r>
            <a:r>
              <a:rPr lang="en-US" sz="1800" u="sng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Anmäla</a:t>
            </a:r>
            <a:r>
              <a:rPr lang="en-US" sz="1800" dirty="0">
                <a:solidFill>
                  <a:srgbClr val="FF0000"/>
                </a:solidFill>
              </a:rPr>
              <a:t> dig </a:t>
            </a:r>
            <a:r>
              <a:rPr lang="en-US" sz="1800" dirty="0" err="1">
                <a:solidFill>
                  <a:srgbClr val="FF0000"/>
                </a:solidFill>
              </a:rPr>
              <a:t>senast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dagen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innan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respektive</a:t>
            </a:r>
            <a:r>
              <a:rPr lang="en-US" sz="1800" dirty="0">
                <a:solidFill>
                  <a:srgbClr val="FF0000"/>
                </a:solidFill>
              </a:rPr>
              <a:t> </a:t>
            </a:r>
            <a:r>
              <a:rPr lang="en-US" sz="1800" dirty="0" err="1">
                <a:solidFill>
                  <a:srgbClr val="FF0000"/>
                </a:solidFill>
              </a:rPr>
              <a:t>träff</a:t>
            </a:r>
            <a:r>
              <a:rPr lang="en-US" sz="1800" dirty="0">
                <a:solidFill>
                  <a:srgbClr val="FF0000"/>
                </a:solidFill>
              </a:rPr>
              <a:t> via:</a:t>
            </a:r>
          </a:p>
          <a:p>
            <a:r>
              <a:rPr lang="en-US" sz="1400" u="sng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Pia.Bergknut@rfsisu.se</a:t>
            </a:r>
            <a:r>
              <a:rPr lang="en-US" sz="1400" u="sng" dirty="0">
                <a:solidFill>
                  <a:srgbClr val="FF0000"/>
                </a:solidFill>
              </a:rPr>
              <a:t> </a:t>
            </a:r>
          </a:p>
          <a:p>
            <a:endParaRPr lang="en-US" sz="1800" u="sng" dirty="0">
              <a:solidFill>
                <a:srgbClr val="FF0000"/>
              </a:solidFill>
            </a:endParaRPr>
          </a:p>
          <a:p>
            <a:r>
              <a:rPr lang="en-US" sz="1200" dirty="0">
                <a:solidFill>
                  <a:srgbClr val="FF0000"/>
                </a:solidFill>
              </a:rPr>
              <a:t>OBS! Ange </a:t>
            </a:r>
            <a:r>
              <a:rPr lang="en-US" sz="1200" dirty="0" err="1">
                <a:solidFill>
                  <a:srgbClr val="FF0000"/>
                </a:solidFill>
              </a:rPr>
              <a:t>vilka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frågor</a:t>
            </a:r>
            <a:r>
              <a:rPr lang="en-US" sz="1200" dirty="0">
                <a:solidFill>
                  <a:srgbClr val="FF0000"/>
                </a:solidFill>
              </a:rPr>
              <a:t> du </a:t>
            </a:r>
            <a:r>
              <a:rPr lang="en-US" sz="1200" dirty="0" err="1">
                <a:solidFill>
                  <a:srgbClr val="FF0000"/>
                </a:solidFill>
              </a:rPr>
              <a:t>önskar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hjälp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kring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sz="1800" b="1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53B70F7-7642-724B-9605-C2DA6217A2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Inbjudan till ”Föreningshjälpen”</a:t>
            </a:r>
            <a:endParaRPr lang="en-US" sz="2800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9511F0-B2C3-8F44-A3F1-2DE5C31473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469"/>
          <a:stretch/>
        </p:blipFill>
        <p:spPr>
          <a:xfrm rot="5400000">
            <a:off x="971076" y="-437919"/>
            <a:ext cx="3063965" cy="39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19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1EB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bjudan_Mall_2" id="{6202EFDC-9FCA-489C-8A33-55C1BC7E00CF}" vid="{EB032270-B876-45A6-83E3-C4F49F9436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ommentar xmlns="1a7f7c7d-be98-4e48-a6f5-ca8edbabee31" xsi:nil="true"/>
    <Mapp_x00e4_gare xmlns="1a7f7c7d-be98-4e48-a6f5-ca8edbabee31">
      <UserInfo>
        <DisplayName/>
        <AccountId xsi:nil="true"/>
        <AccountType/>
      </UserInfo>
    </Mapp_x00e4_gar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74E34072C1E74C915F93E572E337FE" ma:contentTypeVersion="12" ma:contentTypeDescription="Skapa ett nytt dokument." ma:contentTypeScope="" ma:versionID="5a060c7ed3d12fd5d7465ef8ab116bb6">
  <xsd:schema xmlns:xsd="http://www.w3.org/2001/XMLSchema" xmlns:xs="http://www.w3.org/2001/XMLSchema" xmlns:p="http://schemas.microsoft.com/office/2006/metadata/properties" xmlns:ns2="1a7f7c7d-be98-4e48-a6f5-ca8edbabee31" xmlns:ns3="8cba9387-39a1-4740-95e5-ce319025d581" targetNamespace="http://schemas.microsoft.com/office/2006/metadata/properties" ma:root="true" ma:fieldsID="3c52c9347702a0e206e9f5319b9b667f" ns2:_="" ns3:_="">
    <xsd:import namespace="1a7f7c7d-be98-4e48-a6f5-ca8edbabee31"/>
    <xsd:import namespace="8cba9387-39a1-4740-95e5-ce319025d58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Kommentar" minOccurs="0"/>
                <xsd:element ref="ns2:Mapp_x00e4_gare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7f7c7d-be98-4e48-a6f5-ca8edbabee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Kommentar" ma:index="16" nillable="true" ma:displayName="Kommentar" ma:description="Skickat dok till föreningen /AF" ma:format="Dropdown" ma:internalName="Kommentar">
      <xsd:simpleType>
        <xsd:restriction base="dms:Text">
          <xsd:maxLength value="255"/>
        </xsd:restriction>
      </xsd:simpleType>
    </xsd:element>
    <xsd:element name="Mapp_x00e4_gare" ma:index="17" nillable="true" ma:displayName="Mappägare" ma:format="Dropdown" ma:list="UserInfo" ma:SharePointGroup="0" ma:internalName="Mapp_x00e4_g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a9387-39a1-4740-95e5-ce319025d58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32F8D52-1705-42BB-82AF-B6182F9801E2}">
  <ds:schemaRefs>
    <ds:schemaRef ds:uri="1a7f7c7d-be98-4e48-a6f5-ca8edbabee31"/>
    <ds:schemaRef ds:uri="http://purl.org/dc/elements/1.1/"/>
    <ds:schemaRef ds:uri="http://schemas.microsoft.com/office/2006/metadata/properties"/>
    <ds:schemaRef ds:uri="8cba9387-39a1-4740-95e5-ce319025d581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8E2C09-9F6B-4093-BA68-5049495905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7f7c7d-be98-4e48-a6f5-ca8edbabee31"/>
    <ds:schemaRef ds:uri="8cba9387-39a1-4740-95e5-ce319025d5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CA5B29-39D4-469E-A8F4-BDB05FEDDD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Inbjudan_Mall_2</Template>
  <TotalTime>1179</TotalTime>
  <Words>284</Words>
  <Application>Microsoft Office PowerPoint</Application>
  <PresentationFormat>Anpassad</PresentationFormat>
  <Paragraphs>30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Arial Black</vt:lpstr>
      <vt:lpstr>Calibri</vt:lpstr>
      <vt:lpstr>Office-tema</vt:lpstr>
      <vt:lpstr>Inbjudan till ”Föreningshjälpen”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Inbjudan till ”Föreningshjälpen”</dc:title>
  <dc:creator>Charlotte Karlsson (RF-SISU Skåne)</dc:creator>
  <cp:lastModifiedBy>Charlotte Karlsson (RF-SISU Skåne)</cp:lastModifiedBy>
  <cp:revision>10</cp:revision>
  <dcterms:created xsi:type="dcterms:W3CDTF">2020-01-20T12:53:27Z</dcterms:created>
  <dcterms:modified xsi:type="dcterms:W3CDTF">2020-02-03T09:34:43Z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0x010100ED74E34072C1E74C915F93E572E337FE</vt:lpwstr>
  </property>
</Properties>
</file>